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64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6079D-C2F8-47E7-AB31-624228F56B9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42DAE-80BF-4ED8-9380-701A7A642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15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0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3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7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3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5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6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2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9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0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9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7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0978DB7-17C2-4FCF-A8C1-7B3889717511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A078358-54F3-4001-96A5-7B8EECD90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06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ircle with a white letter in it&#10;&#10;AI-generated content may be incorrect.">
            <a:extLst>
              <a:ext uri="{FF2B5EF4-FFF2-40B4-BE49-F238E27FC236}">
                <a16:creationId xmlns:a16="http://schemas.microsoft.com/office/drawing/2014/main" id="{0705D199-7D1D-A322-8A9F-F00D0F5F5E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35" r="9089" b="1204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E79AD9-49CC-B1A7-974A-5F787B98F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ABC Corp Townhall Meeting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311C0-F1B7-62CA-1826-493995FC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9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E6F09-3B67-4A3A-2D8C-2912A6086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ircle with a white letter in it&#10;&#10;AI-generated content may be incorrect.">
            <a:extLst>
              <a:ext uri="{FF2B5EF4-FFF2-40B4-BE49-F238E27FC236}">
                <a16:creationId xmlns:a16="http://schemas.microsoft.com/office/drawing/2014/main" id="{5ABB21B9-B2B9-0303-E566-2FF548BD5A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35" r="9089" b="1204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8C8640-BA19-D9E7-0E6D-CD9696722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ABC Corp Townhall Meeting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3BAB31-4C9F-1411-C55A-C4FA530E5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1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60D40F-9CE8-D6D0-1E6C-74C6FD522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ircle with a white letter in it&#10;&#10;AI-generated content may be incorrect.">
            <a:extLst>
              <a:ext uri="{FF2B5EF4-FFF2-40B4-BE49-F238E27FC236}">
                <a16:creationId xmlns:a16="http://schemas.microsoft.com/office/drawing/2014/main" id="{203C4E99-2753-A40F-CF1D-39F8E434E5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35" r="9089" b="1204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CD93C8-0735-D631-7E10-3CF9E813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ABC Corp Townhall Meeting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23EDB1-C87E-6856-E3F8-0BD5B58B7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703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84A8F-F272-9834-450E-57EE98EFD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orful circle with a white letter in it&#10;&#10;AI-generated content may be incorrect.">
            <a:extLst>
              <a:ext uri="{FF2B5EF4-FFF2-40B4-BE49-F238E27FC236}">
                <a16:creationId xmlns:a16="http://schemas.microsoft.com/office/drawing/2014/main" id="{26BAAB39-FB61-3032-CD30-140E67C72EF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035" r="9089" b="1204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BEB094-C686-BF4B-D0A3-D5EDD6551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ABC Corp Townhall Meeting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BDC213-789E-94CD-BA61-E5EED28F7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88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ABC Corp Townhall Meeting 2025</vt:lpstr>
      <vt:lpstr>ABC Corp Townhall Meeting 2025</vt:lpstr>
      <vt:lpstr>ABC Corp Townhall Meeting 2025</vt:lpstr>
      <vt:lpstr>ABC Corp Townhall Meeting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Howard</dc:creator>
  <cp:lastModifiedBy>David Howard</cp:lastModifiedBy>
  <cp:revision>1</cp:revision>
  <dcterms:created xsi:type="dcterms:W3CDTF">2025-03-11T14:18:19Z</dcterms:created>
  <dcterms:modified xsi:type="dcterms:W3CDTF">2025-03-11T14:30:02Z</dcterms:modified>
</cp:coreProperties>
</file>